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21" autoAdjust="0"/>
    <p:restoredTop sz="94660"/>
  </p:normalViewPr>
  <p:slideViewPr>
    <p:cSldViewPr snapToGrid="0">
      <p:cViewPr varScale="1">
        <p:scale>
          <a:sx n="68" d="100"/>
          <a:sy n="68" d="100"/>
        </p:scale>
        <p:origin x="9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644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3552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93555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1535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33223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2851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626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0704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92963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950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57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11C6FA3-2FA5-457F-B630-993377A6D4FA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E7BB7D4-5BA3-4F9B-82B1-35AC3488892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8729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1DD1A8A-57D5-4A81-AD04-532B043C56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magine 4" descr="Immagine che contiene testo, Annunci pubblicitari, menu, magazine&#10;&#10;Descrizione generata automaticamente">
            <a:extLst>
              <a:ext uri="{FF2B5EF4-FFF2-40B4-BE49-F238E27FC236}">
                <a16:creationId xmlns:a16="http://schemas.microsoft.com/office/drawing/2014/main" id="{A2BB13AD-C4E5-04F0-A679-B37099BE204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95"/>
          <a:stretch/>
        </p:blipFill>
        <p:spPr>
          <a:xfrm>
            <a:off x="-3047" y="10"/>
            <a:ext cx="12191999" cy="685799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07891EC-4501-44ED-A8C8-B11B6DB76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207602"/>
            <a:ext cx="12191999" cy="3162146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0"/>
                </a:srgbClr>
              </a:gs>
              <a:gs pos="25000">
                <a:srgbClr val="000000">
                  <a:alpha val="15000"/>
                </a:srgbClr>
              </a:gs>
              <a:gs pos="75000">
                <a:srgbClr val="000000">
                  <a:alpha val="15000"/>
                </a:srgbClr>
              </a:gs>
              <a:gs pos="50000">
                <a:srgbClr val="000000">
                  <a:alpha val="30000"/>
                </a:srgbClr>
              </a:gs>
              <a:gs pos="100000">
                <a:srgbClr val="000000">
                  <a:alpha val="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29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4" descr="Immagine che contiene testo, bicicletta, poster&#10;&#10;Descrizione generata automaticamente">
            <a:extLst>
              <a:ext uri="{FF2B5EF4-FFF2-40B4-BE49-F238E27FC236}">
                <a16:creationId xmlns:a16="http://schemas.microsoft.com/office/drawing/2014/main" id="{F54CAB27-FD1F-FA8D-DCD5-1800488AEDB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510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65847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i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ERASMO PALMA</dc:creator>
  <cp:lastModifiedBy>ERASMO PALMA</cp:lastModifiedBy>
  <cp:revision>1</cp:revision>
  <dcterms:created xsi:type="dcterms:W3CDTF">2024-05-07T11:04:00Z</dcterms:created>
  <dcterms:modified xsi:type="dcterms:W3CDTF">2024-05-07T11:06:21Z</dcterms:modified>
</cp:coreProperties>
</file>