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1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6FA3-2FA5-457F-B630-993377A6D4F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B7D4-5BA3-4F9B-82B1-35AC348889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64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6FA3-2FA5-457F-B630-993377A6D4F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B7D4-5BA3-4F9B-82B1-35AC348889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355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6FA3-2FA5-457F-B630-993377A6D4F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B7D4-5BA3-4F9B-82B1-35AC348889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55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6FA3-2FA5-457F-B630-993377A6D4F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B7D4-5BA3-4F9B-82B1-35AC348889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53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6FA3-2FA5-457F-B630-993377A6D4F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B7D4-5BA3-4F9B-82B1-35AC348889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322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6FA3-2FA5-457F-B630-993377A6D4F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B7D4-5BA3-4F9B-82B1-35AC348889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28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6FA3-2FA5-457F-B630-993377A6D4F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B7D4-5BA3-4F9B-82B1-35AC348889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62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6FA3-2FA5-457F-B630-993377A6D4F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B7D4-5BA3-4F9B-82B1-35AC348889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070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6FA3-2FA5-457F-B630-993377A6D4F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B7D4-5BA3-4F9B-82B1-35AC348889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296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6FA3-2FA5-457F-B630-993377A6D4F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B7D4-5BA3-4F9B-82B1-35AC348889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50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6FA3-2FA5-457F-B630-993377A6D4F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B7D4-5BA3-4F9B-82B1-35AC348889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657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1C6FA3-2FA5-457F-B630-993377A6D4F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7BB7D4-5BA3-4F9B-82B1-35AC348889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72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testo, Annunci pubblicitari, menu, magazine&#10;&#10;Descrizione generata automaticamente">
            <a:extLst>
              <a:ext uri="{FF2B5EF4-FFF2-40B4-BE49-F238E27FC236}">
                <a16:creationId xmlns:a16="http://schemas.microsoft.com/office/drawing/2014/main" id="{A2BB13AD-C4E5-04F0-A679-B37099BE20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95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2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 descr="Immagine che contiene testo, bicicletta, poster&#10;&#10;Descrizione generata automaticamente">
            <a:extLst>
              <a:ext uri="{FF2B5EF4-FFF2-40B4-BE49-F238E27FC236}">
                <a16:creationId xmlns:a16="http://schemas.microsoft.com/office/drawing/2014/main" id="{F54CAB27-FD1F-FA8D-DCD5-1800488AED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1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584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ERASMO PALMA</dc:creator>
  <cp:lastModifiedBy>ERASMO PALMA</cp:lastModifiedBy>
  <cp:revision>1</cp:revision>
  <dcterms:created xsi:type="dcterms:W3CDTF">2024-05-07T11:04:00Z</dcterms:created>
  <dcterms:modified xsi:type="dcterms:W3CDTF">2024-05-07T11:06:21Z</dcterms:modified>
</cp:coreProperties>
</file>